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oncept-of-health-and-diseas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oncept-of-health-and-diseas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oncept-of-health-and-diseas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oncept-of-health-and-diseas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oncept-of-health-and-diseas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oncept-of-health-and-diseas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oncept-of-health-and-diseas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oncept-of-health-and-diseas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oncept-of-health-and-diseas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oncept-of-health-and-diseas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oncept-of-health-and-diseas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oncept-of-health-and-diseas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oncept-of-health-and-diseas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oncept-of-health-and-diseas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oncept-of-health-and-diseas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oncept-of-health-and-diseas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oncept-of-health-and-diseas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oncept-of-health-and-diseas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oncept-of-health-and-diseas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oncept-of-health-and-diseas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oncept-of-health-and-diseas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oncept-of-health-and-diseas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oncept-of-health-and-diseas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oncept-of-health-and-diseas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oncept-of-health-and-diseas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oncept-of-health-and-diseas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oncept-of-health-and-diseas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oncept-of-health-and-diseas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oncept-of-health-and-diseas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oncept-of-health-and-diseas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oncept-of-health-and-diseas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oncept-of-health-and-diseas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oncept-of-health-and-diseas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oncept-of-health-and-diseas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oncept-of-health-and-diseas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oncept-of-health-and-diseas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oncept-of-health-and-diseas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oncept-of-health-and-diseas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oncept-of-health-and-diseas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oncept-of-health-and-diseas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oncept-of-health-and-diseas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oncept-of-health-and-diseas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Concept-of-health-and-diseas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Concept-of-health-and-diseas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oncept-of-health-and-diseas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Concept-of-health-and-diseas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Concept-of-health-and-disease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Concept-of-health-and-disease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Concept-of-health-and-disease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Concept-of-health-and-disease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Concept-of-health-and-disease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Concept-of-health-and-disease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Concept-of-health-and-disease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Concept-of-health-and-disease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Concept-of-health-and-disease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oncept-of-health-and-diseas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Concept-of-health-and-disease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Concept-of-health-and-disease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Concept-of-health-and-disease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Concept-of-health-and-disease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Concept-of-health-and-disease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Concept-of-health-and-disease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Concept-of-health-and-disease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Concept-of-health-and-disease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Concept-of-health-and-disease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Concept-of-health-and-disease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oncept-of-health-and-diseas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Concept-of-health-and-disease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Concept-of-health-and-disease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Concept-of-health-and-disease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Concept-of-health-and-disease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Concept-of-health-and-disease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Concept-of-health-and-disease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Concept-of-health-and-disease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Concept-of-health-and-disease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oncept-of-health-and-diseas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oncept-of-health-and-diseas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2025-02-09T10:50:28Z</dcterms:modified>
  <cp:category/>
</cp:coreProperties>
</file>